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5" r:id="rId10"/>
    <p:sldId id="267" r:id="rId11"/>
    <p:sldId id="266" r:id="rId12"/>
    <p:sldId id="268" r:id="rId13"/>
    <p:sldId id="270" r:id="rId14"/>
    <p:sldId id="275" r:id="rId15"/>
    <p:sldId id="274" r:id="rId16"/>
    <p:sldId id="273" r:id="rId17"/>
    <p:sldId id="272" r:id="rId18"/>
    <p:sldId id="269" r:id="rId19"/>
    <p:sldId id="276" r:id="rId20"/>
    <p:sldId id="283" r:id="rId21"/>
    <p:sldId id="278" r:id="rId22"/>
    <p:sldId id="279" r:id="rId23"/>
    <p:sldId id="280" r:id="rId24"/>
    <p:sldId id="281" r:id="rId25"/>
    <p:sldId id="282" r:id="rId26"/>
    <p:sldId id="271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35BD-141A-45E2-965D-C5326588F188}" type="datetimeFigureOut">
              <a:rPr lang="en-US" smtClean="0"/>
              <a:pPr/>
              <a:t>16-Aug-16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CB27-9742-4800-9A29-CADC16E11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Box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idea for the future of logistics...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5) Top Module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Top Modules are supported by the Corner and Side Modules. They are </a:t>
            </a:r>
            <a:r>
              <a:rPr lang="en-GB" sz="2000" dirty="0" smtClean="0"/>
              <a:t>multibody </a:t>
            </a:r>
            <a:r>
              <a:rPr lang="en-GB" sz="2000" dirty="0" smtClean="0"/>
              <a:t>parts available in five sizes.</a:t>
            </a:r>
          </a:p>
          <a:p>
            <a:pPr>
              <a:buNone/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 (L x W)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350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750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1,150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750 mm x 750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750 mm x 1,150 mm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3103164" y="1851660"/>
            <a:ext cx="6040836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5) Top Module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Top Modules feature an opening hatch, which allows the goods to be removed without disassembling the Box.</a:t>
            </a:r>
          </a:p>
          <a:p>
            <a:pPr>
              <a:buNone/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 (L x W)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350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750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1,150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750 mm x 750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750 mm x 1,150 mm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3103166" y="1851660"/>
            <a:ext cx="6040834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Variations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Box can be assembled into five primary variations:</a:t>
            </a:r>
          </a:p>
          <a:p>
            <a:pPr>
              <a:buNone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400 mm x 400 mm x </a:t>
            </a:r>
            <a:r>
              <a:rPr lang="en-GB" sz="1600" dirty="0" smtClean="0"/>
              <a:t>450 </a:t>
            </a:r>
            <a:r>
              <a:rPr lang="en-GB" sz="1600" dirty="0" smtClean="0"/>
              <a:t>mm</a:t>
            </a:r>
          </a:p>
          <a:p>
            <a:pPr marL="800100" lvl="1" indent="-342900">
              <a:buFont typeface="+mj-lt"/>
              <a:buAutoNum type="arabicParenR"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400 mm x 800 mm x 450 mm</a:t>
            </a:r>
          </a:p>
          <a:p>
            <a:pPr marL="800100" lvl="1" indent="-342900">
              <a:buFont typeface="+mj-lt"/>
              <a:buAutoNum type="arabicParenR"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400 mm x 1,200 mm x 450 mm</a:t>
            </a:r>
          </a:p>
          <a:p>
            <a:pPr marL="800100" lvl="1" indent="-342900">
              <a:buFont typeface="+mj-lt"/>
              <a:buAutoNum type="arabicParenR"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800 mm x 800 mm x 450 mm</a:t>
            </a:r>
          </a:p>
          <a:p>
            <a:pPr marL="800100" lvl="1" indent="-342900">
              <a:buFont typeface="+mj-lt"/>
              <a:buAutoNum type="arabicParenR"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800 mm x 1,200 mm x 450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1) 400 mm x 400 mm x 450 mm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7" y="937260"/>
            <a:ext cx="7718846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 400 mm x 800 mm x 450 mm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8" y="937260"/>
            <a:ext cx="7718844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3) 400 mm x 1,200 mm x 450 mm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8" y="937260"/>
            <a:ext cx="7718844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4) 800 mm x 800 mm x 450 mm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8" y="937260"/>
            <a:ext cx="7718844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5) 800 mm x 1,200 mm x 450 mm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8" y="937260"/>
            <a:ext cx="7718844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Variations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Furthermore, the height of each Box variation can be increased in 450 mm increments by adding Corner and Side Modules.</a:t>
            </a: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9839" t="5625" r="12650" b="5625"/>
          <a:stretch>
            <a:fillRect/>
          </a:stretch>
        </p:blipFill>
        <p:spPr bwMode="auto">
          <a:xfrm>
            <a:off x="4571997" y="2200279"/>
            <a:ext cx="4572003" cy="294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9839" t="5625" r="12650" b="5625"/>
          <a:stretch>
            <a:fillRect/>
          </a:stretch>
        </p:blipFill>
        <p:spPr bwMode="auto">
          <a:xfrm>
            <a:off x="0" y="2200285"/>
            <a:ext cx="4572000" cy="294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Consolidating various Box sizes on a Europallet...</a:t>
            </a:r>
            <a:endParaRPr lang="en-GB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7" y="937260"/>
            <a:ext cx="7718846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Box is a modular and reusable packaging concept that is optimized for the Europallet standard.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In essence, the Box aims to increase efficiency of handling, productivity of loading, and flexibility of consolidation.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The Box </a:t>
            </a:r>
            <a:r>
              <a:rPr lang="en-GB" sz="2000" dirty="0" smtClean="0"/>
              <a:t>is comprised </a:t>
            </a:r>
            <a:r>
              <a:rPr lang="en-GB" sz="2000" dirty="0" smtClean="0"/>
              <a:t>of interconnecting panels </a:t>
            </a:r>
            <a:r>
              <a:rPr lang="en-GB" sz="2000" dirty="0" smtClean="0"/>
              <a:t>that are </a:t>
            </a:r>
            <a:r>
              <a:rPr lang="en-GB" sz="2000" dirty="0" smtClean="0"/>
              <a:t>snapped together </a:t>
            </a:r>
            <a:r>
              <a:rPr lang="en-GB" sz="2000" dirty="0" smtClean="0"/>
              <a:t>to form packing units of various dimensions.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Upon delivery, the Box can be disassembled and reassembled as required.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Consolidating various Box sizes on a Europallet...</a:t>
            </a:r>
            <a:endParaRPr lang="en-GB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58" y="937260"/>
            <a:ext cx="7718885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Consolidating various Box sizes on a Europallet...</a:t>
            </a:r>
            <a:endParaRPr lang="en-GB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7" y="937260"/>
            <a:ext cx="7718846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Consolidating various Box sizes on a Europallet...</a:t>
            </a:r>
            <a:endParaRPr lang="en-GB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7" y="937260"/>
            <a:ext cx="7718846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Consolidating various Box sizes on a Europallet...</a:t>
            </a:r>
            <a:endParaRPr lang="en-GB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82" y="937260"/>
            <a:ext cx="7718836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Consolidating various Box sizes on a Europallet...</a:t>
            </a:r>
            <a:endParaRPr lang="en-GB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611" y="937260"/>
            <a:ext cx="771877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Consolidating various Box sizes on a Europallet...</a:t>
            </a:r>
            <a:endParaRPr lang="en-GB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7" y="937260"/>
            <a:ext cx="7718846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/>
        </p:nvSpPr>
        <p:spPr>
          <a:xfrm>
            <a:off x="1371600" y="2251710"/>
            <a:ext cx="64008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/>
              <a:t>Many thanks for your attention!</a:t>
            </a:r>
            <a:endParaRPr lang="en-GB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Box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712577" y="937260"/>
            <a:ext cx="7718846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Box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Box consists of five primary modules:</a:t>
            </a:r>
          </a:p>
          <a:p>
            <a:pPr>
              <a:buNone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Europallet</a:t>
            </a:r>
          </a:p>
          <a:p>
            <a:pPr marL="800100" lvl="1" indent="-342900">
              <a:buFont typeface="+mj-lt"/>
              <a:buAutoNum type="arabicParenR"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Base Modules</a:t>
            </a:r>
          </a:p>
          <a:p>
            <a:pPr marL="800100" lvl="1" indent="-342900">
              <a:buFont typeface="+mj-lt"/>
              <a:buAutoNum type="arabicParenR"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Corner Module</a:t>
            </a:r>
          </a:p>
          <a:p>
            <a:pPr marL="800100" lvl="1" indent="-342900">
              <a:buFont typeface="+mj-lt"/>
              <a:buAutoNum type="arabicParenR"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Side Module</a:t>
            </a:r>
          </a:p>
          <a:p>
            <a:pPr marL="800100" lvl="1" indent="-342900">
              <a:buFont typeface="+mj-lt"/>
              <a:buAutoNum type="arabicParenR"/>
            </a:pPr>
            <a:endParaRPr lang="en-GB" sz="16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en-GB" sz="1600" dirty="0" smtClean="0"/>
              <a:t>Top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1) Europallet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Box is designed to fit on a special version of Europallet, which features </a:t>
            </a:r>
            <a:r>
              <a:rPr lang="en-GB" sz="2000" dirty="0" smtClean="0"/>
              <a:t>connecting points </a:t>
            </a:r>
            <a:r>
              <a:rPr lang="en-GB" sz="2000" dirty="0" smtClean="0"/>
              <a:t>and RFID tags.</a:t>
            </a:r>
          </a:p>
          <a:p>
            <a:pPr>
              <a:buNone/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Length: 1,200 mm</a:t>
            </a: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Width: 800 mm</a:t>
            </a: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Height: 150 mm</a:t>
            </a: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3103305" y="1851660"/>
            <a:ext cx="6040695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 Base Modules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Base Modules support the Corner and Side Modules. They are single </a:t>
            </a:r>
            <a:r>
              <a:rPr lang="en-GB" sz="2000" dirty="0" smtClean="0"/>
              <a:t>body parts </a:t>
            </a:r>
            <a:r>
              <a:rPr lang="en-GB" sz="2000" dirty="0" smtClean="0"/>
              <a:t>available in five sizes.</a:t>
            </a:r>
          </a:p>
          <a:p>
            <a:pPr>
              <a:buNone/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 (L x W)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350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750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350 mm x 1,150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750 mm x 750 mm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750 mm x 1,150 mm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3103159" y="1851660"/>
            <a:ext cx="6040841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3) Corner Module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Corner Module is snapped to a Base Module and the adjacent </a:t>
            </a:r>
            <a:r>
              <a:rPr lang="en-GB" sz="2000" dirty="0" smtClean="0"/>
              <a:t>Corner or </a:t>
            </a:r>
            <a:r>
              <a:rPr lang="en-GB" sz="2000" dirty="0" smtClean="0"/>
              <a:t>Side Modules.</a:t>
            </a:r>
          </a:p>
          <a:p>
            <a:pPr>
              <a:buNone/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Length: 200 mm</a:t>
            </a: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Width: 200 mm</a:t>
            </a: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Height: 450 mm</a:t>
            </a: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3103163" y="1851660"/>
            <a:ext cx="6040837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3) Corner Module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Corner Module is hinged in the middle to enable it to be folded flat for minimal space usage when disassembled.</a:t>
            </a:r>
          </a:p>
          <a:p>
            <a:pPr>
              <a:buNone/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Length: 350 mm</a:t>
            </a: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Width: 25 mm</a:t>
            </a: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Height: 450 mm</a:t>
            </a: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3103166" y="1851660"/>
            <a:ext cx="6040834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914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4) Side Module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Side Module is used to fill gaps between Corner Modules when larger Box sizes are assembled.</a:t>
            </a:r>
          </a:p>
          <a:p>
            <a:pPr>
              <a:buNone/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Length: 400 mm</a:t>
            </a: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Width: 25 mm</a:t>
            </a:r>
          </a:p>
          <a:p>
            <a:pPr lvl="1">
              <a:buNone/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Height: 450 mm</a:t>
            </a:r>
          </a:p>
          <a:p>
            <a:pPr lvl="1">
              <a:buNone/>
            </a:pPr>
            <a:endParaRPr lang="en-GB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2811" t="5625" r="5622" b="5625"/>
          <a:stretch>
            <a:fillRect/>
          </a:stretch>
        </p:blipFill>
        <p:spPr bwMode="auto">
          <a:xfrm>
            <a:off x="3103166" y="1851660"/>
            <a:ext cx="6040834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599</Words>
  <Application>Microsoft Office PowerPoint</Application>
  <PresentationFormat>On-screen Show (16:9)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Box</vt:lpstr>
      <vt:lpstr>Introduction</vt:lpstr>
      <vt:lpstr>The Box</vt:lpstr>
      <vt:lpstr>The Box</vt:lpstr>
      <vt:lpstr>1) Europallet</vt:lpstr>
      <vt:lpstr>2) Base Modules</vt:lpstr>
      <vt:lpstr>3) Corner Module</vt:lpstr>
      <vt:lpstr>3) Corner Module</vt:lpstr>
      <vt:lpstr>4) Side Module</vt:lpstr>
      <vt:lpstr>5) Top Module</vt:lpstr>
      <vt:lpstr>5) Top Module</vt:lpstr>
      <vt:lpstr>Variations</vt:lpstr>
      <vt:lpstr>1) 400 mm x 400 mm x 450 mm</vt:lpstr>
      <vt:lpstr>2) 400 mm x 800 mm x 450 mm</vt:lpstr>
      <vt:lpstr>3) 400 mm x 1,200 mm x 450 mm</vt:lpstr>
      <vt:lpstr>4) 800 mm x 800 mm x 450 mm</vt:lpstr>
      <vt:lpstr>5) 800 mm x 1,200 mm x 450 mm</vt:lpstr>
      <vt:lpstr>Variations</vt:lpstr>
      <vt:lpstr>Consolidating various Box sizes on a Europallet...</vt:lpstr>
      <vt:lpstr>Consolidating various Box sizes on a Europallet...</vt:lpstr>
      <vt:lpstr>Consolidating various Box sizes on a Europallet...</vt:lpstr>
      <vt:lpstr>Consolidating various Box sizes on a Europallet...</vt:lpstr>
      <vt:lpstr>Consolidating various Box sizes on a Europallet...</vt:lpstr>
      <vt:lpstr>Consolidating various Box sizes on a Europallet...</vt:lpstr>
      <vt:lpstr>Consolidating various Box sizes on a Europallet...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Box</dc:title>
  <dc:creator>A.K. Muthui</dc:creator>
  <cp:lastModifiedBy>A.K. Muthui</cp:lastModifiedBy>
  <cp:revision>337</cp:revision>
  <dcterms:created xsi:type="dcterms:W3CDTF">2016-06-17T09:43:39Z</dcterms:created>
  <dcterms:modified xsi:type="dcterms:W3CDTF">2016-08-16T13:44:36Z</dcterms:modified>
</cp:coreProperties>
</file>