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73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6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1591-20FA-447B-AA7F-638CF70E14B0}" type="datetimeFigureOut">
              <a:rPr lang="en-US" smtClean="0"/>
              <a:pPr/>
              <a:t>20-Jan-15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268F-7D0A-4901-8F93-E8CC7CECF0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45920"/>
            <a:ext cx="7315200" cy="914400"/>
          </a:xfrm>
        </p:spPr>
        <p:txBody>
          <a:bodyPr/>
          <a:lstStyle/>
          <a:p>
            <a:r>
              <a:rPr lang="en-GB" dirty="0" smtClean="0"/>
              <a:t>Swap Container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26080"/>
            <a:ext cx="7315200" cy="109728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An innovative demountable body concept for vehicles with mechanical suspension...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truck parks at the loading yard and all twistlocks are unlocked...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2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support legs are pulled out, rotated down, and fixed into position...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3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crank handles are inserted into the left-hand side support legs...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4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support legs are cranked until the body is 50mm above the chassis...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5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twistlocks are retracted into their housings...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6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truck slowly drives away...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 startAt="7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Swap Container stands freely at the loading yard...</a:t>
            </a: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Moving Forward...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Initially</a:t>
            </a:r>
            <a:r>
              <a:rPr lang="en-GB" sz="2000" dirty="0" smtClean="0"/>
              <a:t>, the Swap Container is produced and delivered in a basic form that includes functional and structural elements of the base module – the final bodywork, which is customer-defined, is fabricated locally by existing body builders at the export destination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It is anticipated that the telescopic support legs would be manufactured in Europe while the steel framework would be manufactured in China. In this way, both high-quality and low costs are possible.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Up to eight (8) base modules could be shipped in a single 40’ HC container from a plant in China to any developing market across the globe...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The Base Module </a:t>
            </a:r>
            <a:r>
              <a:rPr lang="en-GB" sz="4000" i="1" dirty="0" smtClean="0">
                <a:solidFill>
                  <a:schemeClr val="bg1">
                    <a:lumMod val="65000"/>
                  </a:schemeClr>
                </a:solidFill>
              </a:rPr>
              <a:t>(Shipped)</a:t>
            </a:r>
            <a:endParaRPr lang="en-GB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3" y="1047750"/>
            <a:ext cx="6499273" cy="36575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The Base Module </a:t>
            </a:r>
            <a:r>
              <a:rPr lang="en-GB" sz="4000" i="1" dirty="0" smtClean="0">
                <a:solidFill>
                  <a:schemeClr val="bg1">
                    <a:lumMod val="65000"/>
                  </a:schemeClr>
                </a:solidFill>
              </a:rPr>
              <a:t>(Delivered)</a:t>
            </a:r>
            <a:endParaRPr lang="en-GB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3" y="1047750"/>
            <a:ext cx="6499273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Over the decades, swap bodies have demonstrated a potential to increase driver, vehicle, and warehouse efficiency, productivity, and flexibility.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Nevertheless, swap bodies are nonexistent in developing countries due to technical challenges that impede their widespread use.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Europe, swap bodies are designed for use with trucks equipped with full pneumatic suspension, which essentially allows for level control.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For trucks with full or partial mechanical suspension, hydraulic/pneumatic lifting subframes are employed to permit level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Thank You!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GB" dirty="0" smtClean="0">
                <a:solidFill>
                  <a:prstClr val="black"/>
                </a:solidFill>
              </a:rPr>
              <a:t>Any thoughts/comments/questions?</a:t>
            </a:r>
          </a:p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EU Swap Body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47750"/>
            <a:ext cx="5486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Due to tough operational requirements, trucks in the developing world are predominantly sold with mechanical suspension.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Ordering, or even retrofitting, trucks for pneumatic suspension is not seen as a possible and/or viable option at present or in the near future.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Special lifting subframes are available, but the high cost and complexity of these systems typically renders them an unviable option.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An inexpensive, simplified, and robust solution for lifting and supporting a swap body is thus envisioned with the Swap Container concept.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The Swap Container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The Swap Container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Although based on the design of conventional European swap bodies, the Swap Container differs due to its support legs, which incorporate a special heavy-duty lifting function.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The support legs on the Swap Container are telescopic and are driven by a robust bevel gear and axial spindle mechanism, which is of a similar design to the systems found on semi-trailer landing legs.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By effectively integrating the lifting function, the Swap Container might be an innovation that may facilitate the success of demountable bodies in the developing world!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Telescopic Support Legs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Integrated Lifting Mechanism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Krone Carrier (0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47750"/>
            <a:ext cx="6502400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stCxn id="11" idx="0"/>
          </p:cNvCxnSpPr>
          <p:nvPr/>
        </p:nvCxnSpPr>
        <p:spPr>
          <a:xfrm rot="5400000" flipH="1" flipV="1">
            <a:off x="6774974" y="2686050"/>
            <a:ext cx="837406" cy="794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3105150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Crank Handle (1x)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rot="5400000" flipH="1" flipV="1">
            <a:off x="3665220" y="2167890"/>
            <a:ext cx="883920" cy="15240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2617470"/>
            <a:ext cx="164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Connection Sleeve (1x)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rot="10800000">
            <a:off x="2209800" y="1733551"/>
            <a:ext cx="1066800" cy="1724799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0" y="3181350"/>
            <a:ext cx="164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Connection Shafts (2x)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4922520" y="1733550"/>
            <a:ext cx="1021080" cy="1724799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3"/>
          </p:cNvCxnSpPr>
          <p:nvPr/>
        </p:nvCxnSpPr>
        <p:spPr>
          <a:xfrm>
            <a:off x="4922520" y="1331253"/>
            <a:ext cx="1554480" cy="326097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6600" y="1169670"/>
            <a:ext cx="1645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Bevel Gears (4x)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1600200" y="1331252"/>
            <a:ext cx="1676400" cy="326097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2" idx="1"/>
          </p:cNvCxnSpPr>
          <p:nvPr/>
        </p:nvCxnSpPr>
        <p:spPr>
          <a:xfrm rot="10800000">
            <a:off x="1676401" y="2190750"/>
            <a:ext cx="1600201" cy="1743418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76601" y="3772585"/>
            <a:ext cx="1645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Axial Spindles (2x)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53" name="Straight Arrow Connector 52"/>
          <p:cNvCxnSpPr>
            <a:stCxn id="52" idx="3"/>
          </p:cNvCxnSpPr>
          <p:nvPr/>
        </p:nvCxnSpPr>
        <p:spPr>
          <a:xfrm flipV="1">
            <a:off x="4922521" y="2248586"/>
            <a:ext cx="1478279" cy="1685582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3" idx="1"/>
          </p:cNvCxnSpPr>
          <p:nvPr/>
        </p:nvCxnSpPr>
        <p:spPr>
          <a:xfrm rot="10800000">
            <a:off x="1752603" y="3255317"/>
            <a:ext cx="1523999" cy="1173034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76601" y="4151352"/>
            <a:ext cx="164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2"/>
                </a:solidFill>
              </a:rPr>
              <a:t>Telescopic Parts (2x)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4922521" y="3255317"/>
            <a:ext cx="1478279" cy="1173034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9" grpId="0"/>
      <p:bldP spid="5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In Operation...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demounting procedure is almost as easy as it is with a European swap body. However, a two-man team is required (i.e. the driver and a yardman) to operate the two sets of support legs.</a:t>
            </a:r>
          </a:p>
          <a:p>
            <a:pPr>
              <a:buNone/>
            </a:pPr>
            <a:endParaRPr lang="en-GB" sz="1500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truck parks at the loading yard and all twistlocks are unlocked...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support legs are pulled out, rotated down, and fixed into position...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crank handles are inserted into the left-hand side support legs...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support legs are cranked until the body is 50mm above the chassis...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twistlocks are retracted into their housings...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truck slowly drives away...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The Swap Container stands freely at the loading yard...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662</Words>
  <Application>Microsoft Office PowerPoint</Application>
  <PresentationFormat>On-screen Show (16:9)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Swap Container</vt:lpstr>
      <vt:lpstr>Introduction</vt:lpstr>
      <vt:lpstr>EU Swap Body</vt:lpstr>
      <vt:lpstr>Background</vt:lpstr>
      <vt:lpstr>The Swap Container</vt:lpstr>
      <vt:lpstr>The Swap Container</vt:lpstr>
      <vt:lpstr>Telescopic Support Legs</vt:lpstr>
      <vt:lpstr>Integrated Lifting Mechanism</vt:lpstr>
      <vt:lpstr>In Operation...</vt:lpstr>
      <vt:lpstr>The truck parks at the loading yard and all twistlocks are unlocked...</vt:lpstr>
      <vt:lpstr>The support legs are pulled out, rotated down, and fixed into position...</vt:lpstr>
      <vt:lpstr>The crank handles are inserted into the left-hand side support legs...</vt:lpstr>
      <vt:lpstr>The support legs are cranked until the body is 50mm above the chassis...</vt:lpstr>
      <vt:lpstr>The twistlocks are retracted into their housings...</vt:lpstr>
      <vt:lpstr>The truck slowly drives away...</vt:lpstr>
      <vt:lpstr>The Swap Container stands freely at the loading yard...</vt:lpstr>
      <vt:lpstr>Moving Forward...</vt:lpstr>
      <vt:lpstr>The Base Module (Shipped)</vt:lpstr>
      <vt:lpstr>The Base Module (Delivered)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Swap Container</dc:title>
  <dc:creator>A.K. Muthui</dc:creator>
  <cp:lastModifiedBy>A.K. Muthui</cp:lastModifiedBy>
  <cp:revision>124</cp:revision>
  <dcterms:created xsi:type="dcterms:W3CDTF">2014-08-21T12:59:42Z</dcterms:created>
  <dcterms:modified xsi:type="dcterms:W3CDTF">2015-01-20T11:26:40Z</dcterms:modified>
</cp:coreProperties>
</file>